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05/06/2025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443137" y="1547050"/>
            <a:ext cx="6233194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443136" y="2943225"/>
            <a:ext cx="6233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BigNoodleTitling" panose="02000708030402040100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671360" y="123921"/>
            <a:ext cx="2752485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BigNoodleTitling" panose="02000708030402040100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5024084" y="168689"/>
            <a:ext cx="2140586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BigNoodleTitling" panose="02000708030402040100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671360" y="123921"/>
            <a:ext cx="2752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BigNoodleTitling" panose="02000708030402040100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3154</TotalTime>
  <Words>58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BigNoodleTitling</vt:lpstr>
      <vt:lpstr>Calibri</vt:lpstr>
      <vt:lpstr>Calibri Light</vt:lpstr>
      <vt:lpstr>Montserrat Bold</vt:lpstr>
      <vt:lpstr>ORBITRON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Matheus Lopes Lourenço</cp:lastModifiedBy>
  <cp:revision>50</cp:revision>
  <dcterms:created xsi:type="dcterms:W3CDTF">2021-01-25T21:40:29Z</dcterms:created>
  <dcterms:modified xsi:type="dcterms:W3CDTF">2025-06-05T14:08:23Z</dcterms:modified>
</cp:coreProperties>
</file>